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88529-08A9-4701-AE2E-48A97E327B8A}" type="datetimeFigureOut">
              <a:rPr lang="es-MX" smtClean="0"/>
              <a:t>07/08/2022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95B6C-798C-49AD-A524-0E7E97D7E0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129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95B6C-798C-49AD-A524-0E7E97D7E02F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6426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95B6C-798C-49AD-A524-0E7E97D7E02F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384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092-E417-46E9-9A43-89CF0183EB43}" type="datetimeFigureOut">
              <a:rPr lang="es-MX" smtClean="0"/>
              <a:t>07/08/2022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0986-4B98-4C24-9F64-2964DF8C7D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27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092-E417-46E9-9A43-89CF0183EB43}" type="datetimeFigureOut">
              <a:rPr lang="es-MX" smtClean="0"/>
              <a:t>07/08/2022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0986-4B98-4C24-9F64-2964DF8C7D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75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092-E417-46E9-9A43-89CF0183EB43}" type="datetimeFigureOut">
              <a:rPr lang="es-MX" smtClean="0"/>
              <a:t>07/08/2022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0986-4B98-4C24-9F64-2964DF8C7D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174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092-E417-46E9-9A43-89CF0183EB43}" type="datetimeFigureOut">
              <a:rPr lang="es-MX" smtClean="0"/>
              <a:t>07/08/2022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0986-4B98-4C24-9F64-2964DF8C7D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743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092-E417-46E9-9A43-89CF0183EB43}" type="datetimeFigureOut">
              <a:rPr lang="es-MX" smtClean="0"/>
              <a:t>07/08/2022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0986-4B98-4C24-9F64-2964DF8C7D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9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092-E417-46E9-9A43-89CF0183EB43}" type="datetimeFigureOut">
              <a:rPr lang="es-MX" smtClean="0"/>
              <a:t>07/08/2022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0986-4B98-4C24-9F64-2964DF8C7D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703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092-E417-46E9-9A43-89CF0183EB43}" type="datetimeFigureOut">
              <a:rPr lang="es-MX" smtClean="0"/>
              <a:t>07/08/2022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0986-4B98-4C24-9F64-2964DF8C7D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867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092-E417-46E9-9A43-89CF0183EB43}" type="datetimeFigureOut">
              <a:rPr lang="es-MX" smtClean="0"/>
              <a:t>07/08/2022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0986-4B98-4C24-9F64-2964DF8C7D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718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092-E417-46E9-9A43-89CF0183EB43}" type="datetimeFigureOut">
              <a:rPr lang="es-MX" smtClean="0"/>
              <a:t>07/08/2022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0986-4B98-4C24-9F64-2964DF8C7D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5022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092-E417-46E9-9A43-89CF0183EB43}" type="datetimeFigureOut">
              <a:rPr lang="es-MX" smtClean="0"/>
              <a:t>07/08/2022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0986-4B98-4C24-9F64-2964DF8C7D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981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092-E417-46E9-9A43-89CF0183EB43}" type="datetimeFigureOut">
              <a:rPr lang="es-MX" smtClean="0"/>
              <a:t>07/08/2022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0986-4B98-4C24-9F64-2964DF8C7D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572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34092-E417-46E9-9A43-89CF0183EB43}" type="datetimeFigureOut">
              <a:rPr lang="es-MX" smtClean="0"/>
              <a:t>07/08/2022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50986-4B98-4C24-9F64-2964DF8C7D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091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uzExz4mYEo" TargetMode="External"/><Relationship Id="rId2" Type="http://schemas.openxmlformats.org/officeDocument/2006/relationships/hyperlink" Target="https://youtu.be/2yvnHegeYx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TgKH-uqUzwA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AREA DE HUMANIDADES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LENGUA CASTELLANA</a:t>
            </a:r>
          </a:p>
          <a:p>
            <a:r>
              <a:rPr lang="es-ES" dirty="0" smtClean="0"/>
              <a:t>PROYECTO LECTOR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26347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CONCEPTO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 smtClean="0"/>
              <a:t>.EL LENGUAJE: es la capacidad que tiene el ser humano para expresarse y comunicarse, a </a:t>
            </a:r>
            <a:r>
              <a:rPr lang="es-ES" dirty="0" err="1" smtClean="0"/>
              <a:t>traves</a:t>
            </a:r>
            <a:r>
              <a:rPr lang="es-ES" dirty="0" smtClean="0"/>
              <a:t> de diversos sistemas de signos :orales, escritos o gestuales.</a:t>
            </a:r>
            <a:endParaRPr lang="es-MX" dirty="0"/>
          </a:p>
        </p:txBody>
      </p:sp>
      <p:pic>
        <p:nvPicPr>
          <p:cNvPr id="1026" name="Picture 2" descr="C:\Users\AMINTA\Pictures\descarga - 2022-08-07T111812.58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596" y="3573016"/>
            <a:ext cx="4657675" cy="187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3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s-ES" dirty="0" smtClean="0"/>
              <a:t>LENGUA CASTELLANA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PRIMER PERIODO</a:t>
            </a:r>
          </a:p>
          <a:p>
            <a:r>
              <a:rPr lang="es-ES" dirty="0" smtClean="0"/>
              <a:t>Producción del sonido articulado</a:t>
            </a:r>
          </a:p>
          <a:p>
            <a:r>
              <a:rPr lang="es-MX" dirty="0" smtClean="0"/>
              <a:t>Puntos y modos de articulación.</a:t>
            </a:r>
          </a:p>
          <a:p>
            <a:r>
              <a:rPr lang="es-MX" dirty="0" smtClean="0"/>
              <a:t> Fonemas, letras y sonidos.</a:t>
            </a:r>
          </a:p>
          <a:p>
            <a:r>
              <a:rPr lang="es-MX" dirty="0" smtClean="0"/>
              <a:t> Familia de palabras.</a:t>
            </a:r>
          </a:p>
          <a:p>
            <a:r>
              <a:rPr lang="es-MX" dirty="0" smtClean="0"/>
              <a:t> Campo semántico.</a:t>
            </a:r>
          </a:p>
          <a:p>
            <a:r>
              <a:rPr lang="es-MX" dirty="0" smtClean="0"/>
              <a:t>Signos de puntuación.</a:t>
            </a:r>
          </a:p>
          <a:p>
            <a:r>
              <a:rPr lang="es-MX" dirty="0" smtClean="0"/>
              <a:t>Uso de mayúsculas.</a:t>
            </a:r>
          </a:p>
          <a:p>
            <a:r>
              <a:rPr lang="es-MX" dirty="0" smtClean="0"/>
              <a:t> El párrafo, las ideas y las</a:t>
            </a:r>
          </a:p>
          <a:p>
            <a:r>
              <a:rPr lang="es-MX" dirty="0" smtClean="0"/>
              <a:t>secuencias lógicas.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687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competencias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Reconoce la fonética del español y las características principales, para realizar ejercicios de práctica que permitan el aprendizaje y la reflexión sobre el tema.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Comprende textos históricos, científicos e informativos a partir de los cuales plantea hipótesis predictivas de causa - efecto, propiciando así el desarrollo de su capacidad crítica.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69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Indicadores de desempeño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MX" dirty="0" smtClean="0"/>
              <a:t>Extrae las ideas centrales de un texto, las analiza y llega a conclusiones generales.  Expresa desde lo oral y escrito su pensamiento, haciendo uso de un lenguaje significativo y fluido. 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dirty="0" smtClean="0"/>
              <a:t> Conoce en qué consiste la producción del sonido articulado de nuestra lengua. 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dirty="0" smtClean="0"/>
              <a:t>Diferencia entre fonemas, letras y sonidos, a través de ejercicios prácticos.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015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hlinkClick r:id="rId2"/>
              </a:rPr>
              <a:t>https://youtu.be/2yvnHegeYxg</a:t>
            </a:r>
            <a:endParaRPr lang="es-MX" dirty="0" smtClean="0"/>
          </a:p>
          <a:p>
            <a:r>
              <a:rPr lang="es-MX" dirty="0" smtClean="0">
                <a:hlinkClick r:id="rId3"/>
              </a:rPr>
              <a:t>https://youtu.be/zuzExz4mYEo</a:t>
            </a:r>
            <a:endParaRPr lang="es-MX" dirty="0" smtClean="0"/>
          </a:p>
          <a:p>
            <a:r>
              <a:rPr lang="es-MX" dirty="0" smtClean="0">
                <a:hlinkClick r:id="rId4"/>
              </a:rPr>
              <a:t>https://youtu.be/TgKH-uqUzwA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083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75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83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14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223</Words>
  <Application>Microsoft Office PowerPoint</Application>
  <PresentationFormat>Presentación en pantalla (4:3)</PresentationFormat>
  <Paragraphs>28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AREA DE HUMANIDADES</vt:lpstr>
      <vt:lpstr>CONCEPTO</vt:lpstr>
      <vt:lpstr>LENGUA CASTELLANA</vt:lpstr>
      <vt:lpstr>competencias</vt:lpstr>
      <vt:lpstr>Indicadores de desempeño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DE HUMANIDADES</dc:title>
  <dc:creator>Aminta</dc:creator>
  <cp:lastModifiedBy>Aminta</cp:lastModifiedBy>
  <cp:revision>12</cp:revision>
  <dcterms:created xsi:type="dcterms:W3CDTF">2022-08-07T16:15:09Z</dcterms:created>
  <dcterms:modified xsi:type="dcterms:W3CDTF">2022-08-07T19:43:24Z</dcterms:modified>
</cp:coreProperties>
</file>