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84" r:id="rId8"/>
    <p:sldId id="28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3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0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89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98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08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5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61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51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83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26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98EC-AAA9-4261-8312-81D7098F2A02}" type="datetimeFigureOut">
              <a:rPr lang="es-CO" smtClean="0"/>
              <a:t>18/06/2022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49DB-6811-44E6-88F9-585254EA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4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hlinkClick r:id="rId5" action="ppaction://hlinksldjump"/>
          </p:cNvPr>
          <p:cNvSpPr/>
          <p:nvPr/>
        </p:nvSpPr>
        <p:spPr>
          <a:xfrm>
            <a:off x="2640168" y="5525037"/>
            <a:ext cx="579549" cy="450761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ysClr val="windowText" lastClr="000000"/>
                </a:solidFill>
              </a:rPr>
              <a:t>IR</a:t>
            </a:r>
          </a:p>
        </p:txBody>
      </p:sp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8407758" y="5299656"/>
            <a:ext cx="607453" cy="450761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solidFill>
                  <a:sysClr val="windowText" lastClr="000000"/>
                </a:solidFill>
              </a:rPr>
              <a:t>IR</a:t>
            </a:r>
            <a:endParaRPr lang="es-CO" dirty="0">
              <a:solidFill>
                <a:sysClr val="windowText" lastClr="000000"/>
              </a:solidFill>
            </a:endParaRPr>
          </a:p>
        </p:txBody>
      </p:sp>
      <p:pic>
        <p:nvPicPr>
          <p:cNvPr id="2" name="Quien Quiere ser millonario (Canción Inicia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4721" y="213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43" y="2386481"/>
            <a:ext cx="1394500" cy="79634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0174310" y="128787"/>
            <a:ext cx="1722429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7" action="ppaction://hlinksldjump"/>
              </a:rPr>
              <a:t>SIGUIENTE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00541" y="5357611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/>
              <a:t>Facebook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761409" y="5357611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Twitter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00541" y="6223446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Instagram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761409" y="6223446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Snapchat</a:t>
            </a:r>
          </a:p>
        </p:txBody>
      </p:sp>
      <p:sp>
        <p:nvSpPr>
          <p:cNvPr id="14" name="Conector 13"/>
          <p:cNvSpPr/>
          <p:nvPr/>
        </p:nvSpPr>
        <p:spPr>
          <a:xfrm>
            <a:off x="112089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5" name="Conector 14"/>
          <p:cNvSpPr/>
          <p:nvPr/>
        </p:nvSpPr>
        <p:spPr>
          <a:xfrm>
            <a:off x="14737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6" name="Conector 15"/>
          <p:cNvSpPr/>
          <p:nvPr/>
        </p:nvSpPr>
        <p:spPr>
          <a:xfrm>
            <a:off x="603345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sp>
        <p:nvSpPr>
          <p:cNvPr id="17" name="Conector 16"/>
          <p:cNvSpPr/>
          <p:nvPr/>
        </p:nvSpPr>
        <p:spPr>
          <a:xfrm>
            <a:off x="5976024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85857" y="4195491"/>
            <a:ext cx="943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¿Red social que nos permite subir fotos con filtros?</a:t>
            </a:r>
          </a:p>
        </p:txBody>
      </p:sp>
      <p:sp>
        <p:nvSpPr>
          <p:cNvPr id="9" name="Nube 8"/>
          <p:cNvSpPr/>
          <p:nvPr/>
        </p:nvSpPr>
        <p:spPr>
          <a:xfrm>
            <a:off x="968833" y="1373814"/>
            <a:ext cx="2240924" cy="1366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La respuesta correcta es la C</a:t>
            </a:r>
          </a:p>
        </p:txBody>
      </p:sp>
    </p:spTree>
    <p:extLst>
      <p:ext uri="{BB962C8B-B14F-4D97-AF65-F5344CB8AC3E}">
        <p14:creationId xmlns:p14="http://schemas.microsoft.com/office/powerpoint/2010/main" val="23065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109" y="2209873"/>
            <a:ext cx="1394500" cy="796343"/>
          </a:xfrm>
          <a:prstGeom prst="rect">
            <a:avLst/>
          </a:prstGeom>
        </p:spPr>
      </p:pic>
      <p:sp>
        <p:nvSpPr>
          <p:cNvPr id="8" name="Flecha derecha 7">
            <a:hlinkClick r:id="rId7" action="ppaction://hlinksldjump"/>
          </p:cNvPr>
          <p:cNvSpPr/>
          <p:nvPr/>
        </p:nvSpPr>
        <p:spPr>
          <a:xfrm>
            <a:off x="10174310" y="90151"/>
            <a:ext cx="1722429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7" action="ppaction://hlinksldjump"/>
              </a:rPr>
              <a:t>SIGUIENTE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00541" y="5357611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Inteligencia Artificial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761409" y="5357611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/>
              <a:t>Nanotecnología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00541" y="6223446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5G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761409" y="6223446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Biotecnología </a:t>
            </a:r>
          </a:p>
        </p:txBody>
      </p:sp>
      <p:sp>
        <p:nvSpPr>
          <p:cNvPr id="14" name="Conector 13"/>
          <p:cNvSpPr/>
          <p:nvPr/>
        </p:nvSpPr>
        <p:spPr>
          <a:xfrm>
            <a:off x="112089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5" name="Conector 14"/>
          <p:cNvSpPr/>
          <p:nvPr/>
        </p:nvSpPr>
        <p:spPr>
          <a:xfrm>
            <a:off x="14737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6" name="Conector 15"/>
          <p:cNvSpPr/>
          <p:nvPr/>
        </p:nvSpPr>
        <p:spPr>
          <a:xfrm>
            <a:off x="603345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sp>
        <p:nvSpPr>
          <p:cNvPr id="17" name="Conector 16"/>
          <p:cNvSpPr/>
          <p:nvPr/>
        </p:nvSpPr>
        <p:spPr>
          <a:xfrm>
            <a:off x="5976024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27785" y="4056991"/>
            <a:ext cx="973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bg1"/>
                </a:solidFill>
              </a:rPr>
              <a:t>¿se dedica al diseño y manipulación de la materia a nivel de átomos o moléculas con fines industriales o médicos?</a:t>
            </a:r>
          </a:p>
        </p:txBody>
      </p:sp>
      <p:sp>
        <p:nvSpPr>
          <p:cNvPr id="9" name="Nube 8"/>
          <p:cNvSpPr/>
          <p:nvPr/>
        </p:nvSpPr>
        <p:spPr>
          <a:xfrm>
            <a:off x="811369" y="1268642"/>
            <a:ext cx="2176529" cy="15197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La opción correcta es la B</a:t>
            </a:r>
          </a:p>
        </p:txBody>
      </p:sp>
    </p:spTree>
    <p:extLst>
      <p:ext uri="{BB962C8B-B14F-4D97-AF65-F5344CB8AC3E}">
        <p14:creationId xmlns:p14="http://schemas.microsoft.com/office/powerpoint/2010/main" val="227987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343" y="2309611"/>
            <a:ext cx="1394500" cy="79634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0174310" y="128787"/>
            <a:ext cx="1722429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7" action="ppaction://hlinksldjump"/>
              </a:rPr>
              <a:t>SIGUIENTE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00541" y="5357611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Insertar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761409" y="5357611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Animaciones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00541" y="6223446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Diseño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761409" y="6223446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Transiciones</a:t>
            </a:r>
          </a:p>
        </p:txBody>
      </p:sp>
      <p:sp>
        <p:nvSpPr>
          <p:cNvPr id="14" name="Conector 13"/>
          <p:cNvSpPr/>
          <p:nvPr/>
        </p:nvSpPr>
        <p:spPr>
          <a:xfrm>
            <a:off x="112089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5" name="Conector 14"/>
          <p:cNvSpPr/>
          <p:nvPr/>
        </p:nvSpPr>
        <p:spPr>
          <a:xfrm>
            <a:off x="14737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6" name="Conector 15"/>
          <p:cNvSpPr/>
          <p:nvPr/>
        </p:nvSpPr>
        <p:spPr>
          <a:xfrm>
            <a:off x="603345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sp>
        <p:nvSpPr>
          <p:cNvPr id="17" name="Conector 16"/>
          <p:cNvSpPr/>
          <p:nvPr/>
        </p:nvSpPr>
        <p:spPr>
          <a:xfrm>
            <a:off x="5976024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85857" y="4096596"/>
            <a:ext cx="82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bg1"/>
                </a:solidFill>
              </a:rPr>
              <a:t>¿ pestaña en PowerPoint que me permite agregar sonido a mi presentación en PowerPoint?</a:t>
            </a:r>
          </a:p>
        </p:txBody>
      </p:sp>
      <p:sp>
        <p:nvSpPr>
          <p:cNvPr id="9" name="Nube 8"/>
          <p:cNvSpPr/>
          <p:nvPr/>
        </p:nvSpPr>
        <p:spPr>
          <a:xfrm>
            <a:off x="888643" y="1321200"/>
            <a:ext cx="2163651" cy="13522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La opción correcta es la D</a:t>
            </a:r>
          </a:p>
        </p:txBody>
      </p:sp>
    </p:spTree>
    <p:extLst>
      <p:ext uri="{BB962C8B-B14F-4D97-AF65-F5344CB8AC3E}">
        <p14:creationId xmlns:p14="http://schemas.microsoft.com/office/powerpoint/2010/main" val="41586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43" y="2280634"/>
            <a:ext cx="1394500" cy="79634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0174310" y="128787"/>
            <a:ext cx="1722429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7" action="ppaction://hlinksldjump"/>
              </a:rPr>
              <a:t>SIGUIENTE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00541" y="5357611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Inicio</a:t>
            </a:r>
            <a:r>
              <a:rPr lang="es-CO" sz="1200" dirty="0"/>
              <a:t>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761408" y="5357611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/>
              <a:t>I</a:t>
            </a:r>
            <a:r>
              <a:rPr lang="es-CO" sz="1400" dirty="0"/>
              <a:t>nserta</a:t>
            </a:r>
            <a:r>
              <a:rPr lang="es-CO" sz="1200" dirty="0"/>
              <a:t>r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00541" y="6223446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Revisar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705726" y="6148955"/>
            <a:ext cx="4274116" cy="564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Animaciones</a:t>
            </a:r>
          </a:p>
        </p:txBody>
      </p:sp>
      <p:sp>
        <p:nvSpPr>
          <p:cNvPr id="14" name="Conector 13"/>
          <p:cNvSpPr/>
          <p:nvPr/>
        </p:nvSpPr>
        <p:spPr>
          <a:xfrm>
            <a:off x="112089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5" name="Conector 14"/>
          <p:cNvSpPr/>
          <p:nvPr/>
        </p:nvSpPr>
        <p:spPr>
          <a:xfrm>
            <a:off x="14737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6" name="Conector 15"/>
          <p:cNvSpPr/>
          <p:nvPr/>
        </p:nvSpPr>
        <p:spPr>
          <a:xfrm>
            <a:off x="603345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sp>
        <p:nvSpPr>
          <p:cNvPr id="17" name="Conector 16"/>
          <p:cNvSpPr/>
          <p:nvPr/>
        </p:nvSpPr>
        <p:spPr>
          <a:xfrm>
            <a:off x="5976024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00766" y="4276722"/>
            <a:ext cx="95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¿ pestaña que no pertenece a el programa Microsoft Word?</a:t>
            </a:r>
          </a:p>
        </p:txBody>
      </p:sp>
      <p:sp>
        <p:nvSpPr>
          <p:cNvPr id="9" name="Nube 8"/>
          <p:cNvSpPr/>
          <p:nvPr/>
        </p:nvSpPr>
        <p:spPr>
          <a:xfrm>
            <a:off x="843565" y="1413454"/>
            <a:ext cx="2067060" cy="11880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La opción correcta es la D</a:t>
            </a:r>
          </a:p>
        </p:txBody>
      </p:sp>
    </p:spTree>
    <p:extLst>
      <p:ext uri="{BB962C8B-B14F-4D97-AF65-F5344CB8AC3E}">
        <p14:creationId xmlns:p14="http://schemas.microsoft.com/office/powerpoint/2010/main" val="35983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567" y="2414121"/>
            <a:ext cx="1394500" cy="796343"/>
          </a:xfrm>
          <a:prstGeom prst="rect">
            <a:avLst/>
          </a:prstGeom>
        </p:spPr>
      </p:pic>
      <p:sp>
        <p:nvSpPr>
          <p:cNvPr id="8" name="Flecha derecha 7">
            <a:hlinkClick r:id="rId7" action="ppaction://hlinksldjump"/>
          </p:cNvPr>
          <p:cNvSpPr/>
          <p:nvPr/>
        </p:nvSpPr>
        <p:spPr>
          <a:xfrm>
            <a:off x="10174310" y="128787"/>
            <a:ext cx="1722429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SIGUIENTE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100541" y="5357611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Inteligencia Artificial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761409" y="5357611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Maquina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00541" y="6223446"/>
            <a:ext cx="4218433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err="1"/>
              <a:t>Nanotecnologia</a:t>
            </a:r>
            <a:r>
              <a:rPr lang="es-CO" dirty="0"/>
              <a:t>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761409" y="6223446"/>
            <a:ext cx="4274116" cy="420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B y C son correctas </a:t>
            </a:r>
          </a:p>
        </p:txBody>
      </p:sp>
      <p:sp>
        <p:nvSpPr>
          <p:cNvPr id="14" name="Conector 13"/>
          <p:cNvSpPr/>
          <p:nvPr/>
        </p:nvSpPr>
        <p:spPr>
          <a:xfrm>
            <a:off x="112089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5" name="Conector 14"/>
          <p:cNvSpPr/>
          <p:nvPr/>
        </p:nvSpPr>
        <p:spPr>
          <a:xfrm>
            <a:off x="14737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6" name="Conector 15"/>
          <p:cNvSpPr/>
          <p:nvPr/>
        </p:nvSpPr>
        <p:spPr>
          <a:xfrm>
            <a:off x="6033453" y="6197688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sp>
        <p:nvSpPr>
          <p:cNvPr id="17" name="Conector 16"/>
          <p:cNvSpPr/>
          <p:nvPr/>
        </p:nvSpPr>
        <p:spPr>
          <a:xfrm>
            <a:off x="5976024" y="5357611"/>
            <a:ext cx="476518" cy="420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90933" y="4208375"/>
            <a:ext cx="9829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¿combinación de algoritmos planteados con el propósito de crear maquinas que presenten las mismas </a:t>
            </a: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Capacidades que el ser humano?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Nube 8"/>
          <p:cNvSpPr/>
          <p:nvPr/>
        </p:nvSpPr>
        <p:spPr>
          <a:xfrm>
            <a:off x="721216" y="1327598"/>
            <a:ext cx="2253803" cy="14037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La opción correcta es la A</a:t>
            </a:r>
          </a:p>
        </p:txBody>
      </p:sp>
    </p:spTree>
    <p:extLst>
      <p:ext uri="{BB962C8B-B14F-4D97-AF65-F5344CB8AC3E}">
        <p14:creationId xmlns:p14="http://schemas.microsoft.com/office/powerpoint/2010/main" val="38129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7579" y="2207274"/>
            <a:ext cx="6375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2400" b="1" dirty="0">
                <a:solidFill>
                  <a:schemeClr val="bg1"/>
                </a:solidFill>
              </a:rPr>
              <a:t>Los integrantes de sus equipos pueden ayudar al líder si este no conoce la respuesta </a:t>
            </a:r>
          </a:p>
          <a:p>
            <a:pPr marL="285750" indent="-285750">
              <a:buFontTx/>
              <a:buChar char="-"/>
            </a:pPr>
            <a:r>
              <a:rPr lang="es-CO" sz="2400" b="1" dirty="0">
                <a:solidFill>
                  <a:schemeClr val="bg1"/>
                </a:solidFill>
              </a:rPr>
              <a:t>Solo puede hablar el líder de cada grupo para dar la solución </a:t>
            </a:r>
          </a:p>
          <a:p>
            <a:pPr marL="285750" indent="-285750">
              <a:buFontTx/>
              <a:buChar char="-"/>
            </a:pPr>
            <a:r>
              <a:rPr lang="es-CO" sz="2400" b="1" dirty="0">
                <a:solidFill>
                  <a:schemeClr val="bg1"/>
                </a:solidFill>
              </a:rPr>
              <a:t>Cuando un equipo pierda el otro equipo tendrá la oportunidad de iniciar donde quedo el grupo anterior</a:t>
            </a:r>
          </a:p>
          <a:p>
            <a:pPr marL="285750" indent="-285750">
              <a:buFontTx/>
              <a:buChar char="-"/>
            </a:pPr>
            <a:r>
              <a:rPr lang="es-CO" sz="2400" b="1" dirty="0">
                <a:solidFill>
                  <a:schemeClr val="bg1"/>
                </a:solidFill>
              </a:rPr>
              <a:t>Tienen la oportunidad de utilizar una ayuda.</a:t>
            </a:r>
          </a:p>
          <a:p>
            <a:endParaRPr lang="es-CO" sz="2400" dirty="0"/>
          </a:p>
        </p:txBody>
      </p:sp>
      <p:sp>
        <p:nvSpPr>
          <p:cNvPr id="5" name="Rectángulo 4"/>
          <p:cNvSpPr/>
          <p:nvPr/>
        </p:nvSpPr>
        <p:spPr>
          <a:xfrm>
            <a:off x="1106171" y="430197"/>
            <a:ext cx="498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INSTRUCCIONES </a:t>
            </a:r>
          </a:p>
        </p:txBody>
      </p:sp>
    </p:spTree>
    <p:extLst>
      <p:ext uri="{BB962C8B-B14F-4D97-AF65-F5344CB8AC3E}">
        <p14:creationId xmlns:p14="http://schemas.microsoft.com/office/powerpoint/2010/main" val="1839045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216</Words>
  <Application>Microsoft Office PowerPoint</Application>
  <PresentationFormat>Panorámica</PresentationFormat>
  <Paragraphs>63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Yulipan</dc:creator>
  <cp:lastModifiedBy>jennypaolagiraldo94@gmail.com</cp:lastModifiedBy>
  <cp:revision>64</cp:revision>
  <dcterms:created xsi:type="dcterms:W3CDTF">2017-04-25T02:30:52Z</dcterms:created>
  <dcterms:modified xsi:type="dcterms:W3CDTF">2022-06-18T16:48:19Z</dcterms:modified>
</cp:coreProperties>
</file>